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41B-B6F7-4E6C-A804-F24DAE210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2E440F-E163-4EF0-BD32-B75BF77569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41B-B6F7-4E6C-A804-F24DAE210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440F-E163-4EF0-BD32-B75BF77569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41B-B6F7-4E6C-A804-F24DAE210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440F-E163-4EF0-BD32-B75BF77569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41B-B6F7-4E6C-A804-F24DAE210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440F-E163-4EF0-BD32-B75BF77569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41B-B6F7-4E6C-A804-F24DAE210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440F-E163-4EF0-BD32-B75BF77569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41B-B6F7-4E6C-A804-F24DAE210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440F-E163-4EF0-BD32-B75BF77569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41B-B6F7-4E6C-A804-F24DAE210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440F-E163-4EF0-BD32-B75BF77569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41B-B6F7-4E6C-A804-F24DAE210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440F-E163-4EF0-BD32-B75BF77569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41B-B6F7-4E6C-A804-F24DAE210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440F-E163-4EF0-BD32-B75BF77569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41B-B6F7-4E6C-A804-F24DAE210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440F-E163-4EF0-BD32-B75BF77569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241B-B6F7-4E6C-A804-F24DAE210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440F-E163-4EF0-BD32-B75BF77569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20241B-B6F7-4E6C-A804-F24DAE210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2E440F-E163-4EF0-BD32-B75BF77569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Unit 1 </a:t>
            </a:r>
          </a:p>
          <a:p>
            <a:r>
              <a:rPr lang="en-US" dirty="0"/>
              <a:t>Lesson 3</a:t>
            </a:r>
          </a:p>
          <a:p>
            <a:r>
              <a:rPr lang="en-US" dirty="0"/>
              <a:t>B. NAMES and ADDRESSES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7 </a:t>
            </a:r>
          </a:p>
        </p:txBody>
      </p:sp>
    </p:spTree>
    <p:extLst>
      <p:ext uri="{BB962C8B-B14F-4D97-AF65-F5344CB8AC3E}">
        <p14:creationId xmlns:p14="http://schemas.microsoft.com/office/powerpoint/2010/main" val="10291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ideas from the pictures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places : </a:t>
            </a:r>
          </a:p>
          <a:p>
            <a:r>
              <a:rPr lang="en-US" dirty="0"/>
              <a:t>market (n)- </a:t>
            </a:r>
            <a:r>
              <a:rPr lang="en-US" dirty="0" err="1"/>
              <a:t>chợ</a:t>
            </a:r>
            <a:endParaRPr lang="en-US" dirty="0"/>
          </a:p>
          <a:p>
            <a:r>
              <a:rPr lang="en-US" dirty="0"/>
              <a:t> , post office – </a:t>
            </a:r>
            <a:r>
              <a:rPr lang="en-US" dirty="0" err="1"/>
              <a:t>bưu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  <a:p>
            <a:r>
              <a:rPr lang="en-US" dirty="0"/>
              <a:t>bus stop- </a:t>
            </a:r>
            <a:r>
              <a:rPr lang="en-US" dirty="0" err="1"/>
              <a:t>trạm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buýt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how to go : by + …(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….)</a:t>
            </a:r>
          </a:p>
          <a:p>
            <a:r>
              <a:rPr lang="en-US" dirty="0"/>
              <a:t>She often goes to school </a:t>
            </a:r>
            <a:r>
              <a:rPr lang="en-US" b="1" dirty="0"/>
              <a:t>by</a:t>
            </a:r>
            <a:r>
              <a:rPr lang="en-US" dirty="0"/>
              <a:t> bicycle.</a:t>
            </a:r>
          </a:p>
        </p:txBody>
      </p:sp>
    </p:spTree>
    <p:extLst>
      <p:ext uri="{BB962C8B-B14F-4D97-AF65-F5344CB8AC3E}">
        <p14:creationId xmlns:p14="http://schemas.microsoft.com/office/powerpoint/2010/main" val="29169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distance: (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) </a:t>
            </a:r>
          </a:p>
          <a:p>
            <a:r>
              <a:rPr lang="en-US" dirty="0"/>
              <a:t>How far is it ….from …to…? …</a:t>
            </a:r>
            <a:r>
              <a:rPr lang="en-US" dirty="0" err="1"/>
              <a:t>từ</a:t>
            </a:r>
            <a:r>
              <a:rPr lang="en-US" dirty="0"/>
              <a:t> …</a:t>
            </a:r>
            <a:r>
              <a:rPr lang="en-US" dirty="0" err="1"/>
              <a:t>đến</a:t>
            </a:r>
            <a:r>
              <a:rPr lang="en-US" dirty="0"/>
              <a:t> …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?</a:t>
            </a:r>
          </a:p>
          <a:p>
            <a:r>
              <a:rPr lang="en-US" dirty="0"/>
              <a:t>&gt; …. (about) …meters/kilometers</a:t>
            </a:r>
          </a:p>
          <a:p>
            <a:r>
              <a:rPr lang="en-US" dirty="0"/>
              <a:t>2. How ….(S) go /move to ….? ( …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tói</a:t>
            </a:r>
            <a:r>
              <a:rPr lang="en-US" dirty="0"/>
              <a:t>…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2125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 , make questions and answers to the pictures page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17 </a:t>
            </a:r>
          </a:p>
        </p:txBody>
      </p:sp>
    </p:spTree>
    <p:extLst>
      <p:ext uri="{BB962C8B-B14F-4D97-AF65-F5344CB8AC3E}">
        <p14:creationId xmlns:p14="http://schemas.microsoft.com/office/powerpoint/2010/main" val="32545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talk (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tụ</a:t>
            </a:r>
            <a:r>
              <a:rPr lang="en-US" dirty="0"/>
              <a:t> do)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can talk about them regarding distance and how to go around.(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)</a:t>
            </a:r>
          </a:p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 Hi. My name is… I often go to school by bike. It’s about ….kilometers from my house.</a:t>
            </a:r>
          </a:p>
        </p:txBody>
      </p:sp>
    </p:spTree>
    <p:extLst>
      <p:ext uri="{BB962C8B-B14F-4D97-AF65-F5344CB8AC3E}">
        <p14:creationId xmlns:p14="http://schemas.microsoft.com/office/powerpoint/2010/main" val="288738474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and 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new words of unit 2  (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2 )</a:t>
            </a:r>
          </a:p>
          <a:p>
            <a:r>
              <a:rPr lang="en-US" dirty="0"/>
              <a:t>Review the lessons. (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 (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say something about personal information. (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ý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, </a:t>
            </a:r>
            <a:r>
              <a:rPr lang="en-US" dirty="0" err="1"/>
              <a:t>tuổi</a:t>
            </a:r>
            <a:r>
              <a:rPr lang="en-US" dirty="0"/>
              <a:t>,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,…)</a:t>
            </a:r>
          </a:p>
          <a:p>
            <a:r>
              <a:rPr lang="en-US" dirty="0"/>
              <a:t>Teacher gives response to their ideas. </a:t>
            </a:r>
          </a:p>
        </p:txBody>
      </p:sp>
    </p:spTree>
    <p:extLst>
      <p:ext uri="{BB962C8B-B14F-4D97-AF65-F5344CB8AC3E}">
        <p14:creationId xmlns:p14="http://schemas.microsoft.com/office/powerpoint/2010/main" val="31870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(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look and describe the picture they see shortly.(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miêu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ngán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)</a:t>
            </a:r>
          </a:p>
          <a:p>
            <a:r>
              <a:rPr lang="en-US" dirty="0" err="1"/>
              <a:t>Ví</a:t>
            </a:r>
            <a:r>
              <a:rPr lang="en-US" dirty="0"/>
              <a:t> du: In the picture, I can see ….There is a…..)</a:t>
            </a:r>
          </a:p>
          <a:p>
            <a:endParaRPr lang="en-US" dirty="0"/>
          </a:p>
          <a:p>
            <a:r>
              <a:rPr lang="en-US" dirty="0"/>
              <a:t>Teacher hears and correct them quickly.</a:t>
            </a:r>
          </a:p>
        </p:txBody>
      </p:sp>
    </p:spTree>
    <p:extLst>
      <p:ext uri="{BB962C8B-B14F-4D97-AF65-F5344CB8AC3E}">
        <p14:creationId xmlns:p14="http://schemas.microsoft.com/office/powerpoint/2010/main" val="338084890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15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8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 listening (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listen and answer this question  :  (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  </a:t>
            </a:r>
          </a:p>
          <a:p>
            <a:r>
              <a:rPr lang="en-US" dirty="0"/>
              <a:t>How old is </a:t>
            </a:r>
            <a:r>
              <a:rPr lang="en-US" dirty="0" err="1"/>
              <a:t>Hoa</a:t>
            </a:r>
            <a:r>
              <a:rPr lang="en-US" dirty="0"/>
              <a:t>?</a:t>
            </a:r>
          </a:p>
          <a:p>
            <a:r>
              <a:rPr lang="en-US" dirty="0"/>
              <a:t>Notes: </a:t>
            </a:r>
          </a:p>
          <a:p>
            <a:r>
              <a:rPr lang="en-US" dirty="0"/>
              <a:t>- address (n) –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– What’s …address? = where  …live? - … </a:t>
            </a:r>
            <a:r>
              <a:rPr lang="en-US" dirty="0" err="1"/>
              <a:t>sống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 ?&gt;&gt;&gt; at/on/in + Place (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chốn</a:t>
            </a:r>
            <a:r>
              <a:rPr lang="en-US" dirty="0"/>
              <a:t>)</a:t>
            </a:r>
          </a:p>
          <a:p>
            <a:r>
              <a:rPr lang="en-US" dirty="0"/>
              <a:t>- names: family , middle, first (names) </a:t>
            </a:r>
          </a:p>
          <a:p>
            <a:r>
              <a:rPr lang="en-US" dirty="0"/>
              <a:t>( teacher’s explanation)</a:t>
            </a:r>
          </a:p>
        </p:txBody>
      </p:sp>
    </p:spTree>
    <p:extLst>
      <p:ext uri="{BB962C8B-B14F-4D97-AF65-F5344CB8AC3E}">
        <p14:creationId xmlns:p14="http://schemas.microsoft.com/office/powerpoint/2010/main" val="29724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for information (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  <a:p>
            <a:r>
              <a:rPr lang="en-US" dirty="0"/>
              <a:t>a. </a:t>
            </a:r>
            <a:r>
              <a:rPr lang="en-US" dirty="0" err="1"/>
              <a:t>Hoa</a:t>
            </a:r>
            <a:r>
              <a:rPr lang="en-US" dirty="0"/>
              <a:t> is talking to her teacher,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.</a:t>
            </a:r>
          </a:p>
          <a:p>
            <a:r>
              <a:rPr lang="en-US" dirty="0"/>
              <a:t>b. Her family name is Pham.</a:t>
            </a:r>
          </a:p>
          <a:p>
            <a:r>
              <a:rPr lang="en-US" dirty="0"/>
              <a:t>c. It is </a:t>
            </a:r>
            <a:r>
              <a:rPr lang="en-US" dirty="0" err="1"/>
              <a:t>Thi</a:t>
            </a:r>
            <a:endParaRPr lang="en-US" dirty="0"/>
          </a:p>
          <a:p>
            <a:r>
              <a:rPr lang="en-US" dirty="0"/>
              <a:t>d. She lives at 12 Tran Hung Dao street</a:t>
            </a:r>
          </a:p>
        </p:txBody>
      </p:sp>
    </p:spTree>
    <p:extLst>
      <p:ext uri="{BB962C8B-B14F-4D97-AF65-F5344CB8AC3E}">
        <p14:creationId xmlns:p14="http://schemas.microsoft.com/office/powerpoint/2010/main" val="23681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Further practice (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29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work individually to fill in the text with correct words . (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Teacher correct the keys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9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Q&amp;A about distance, way to move(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,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098" y="1752600"/>
            <a:ext cx="6923804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8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62</TotalTime>
  <Words>497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 Antiqua</vt:lpstr>
      <vt:lpstr>Century Gothic</vt:lpstr>
      <vt:lpstr>Apothecary</vt:lpstr>
      <vt:lpstr>English 7 </vt:lpstr>
      <vt:lpstr>Brainstorming ( động não)</vt:lpstr>
      <vt:lpstr>Warm up ( khởi động)</vt:lpstr>
      <vt:lpstr>PowerPoint Presentation</vt:lpstr>
      <vt:lpstr>Pre- listening (trước khi nghe)</vt:lpstr>
      <vt:lpstr>Reading for information ( đọc bài và trả lời câu hỏi)</vt:lpstr>
      <vt:lpstr>Further practice ( thực hành )</vt:lpstr>
      <vt:lpstr>PowerPoint Presentation</vt:lpstr>
      <vt:lpstr>Q&amp;A about distance, way to move( hỏi và trả lời khoảng cách, cách đi lại)</vt:lpstr>
      <vt:lpstr>General ideas from the pictures</vt:lpstr>
      <vt:lpstr>Grammar teaching</vt:lpstr>
      <vt:lpstr>Read , make questions and answers to the pictures page 17</vt:lpstr>
      <vt:lpstr>Free talk ( nói tụ do) </vt:lpstr>
      <vt:lpstr>Homework and 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7</dc:title>
  <dc:creator>HP</dc:creator>
  <cp:lastModifiedBy>Dang Quang Trung</cp:lastModifiedBy>
  <cp:revision>14</cp:revision>
  <dcterms:created xsi:type="dcterms:W3CDTF">2021-08-19T08:21:58Z</dcterms:created>
  <dcterms:modified xsi:type="dcterms:W3CDTF">2021-09-21T11:29:29Z</dcterms:modified>
</cp:coreProperties>
</file>